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0"/>
      <p:regular r:id="rId14"/>
    </p:embeddedFont>
    <p:embeddedFont>
      <p:font typeface="DM Sans Italics" panose="020B0604020202020204" charset="0"/>
      <p:regular r:id="rId15"/>
    </p:embeddedFont>
    <p:embeddedFont>
      <p:font typeface="Now Bold" panose="020B0604020202020204" charset="0"/>
      <p:regular r:id="rId16"/>
    </p:embeddedFont>
    <p:embeddedFont>
      <p:font typeface="Sai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66294" y="7036704"/>
            <a:ext cx="7913921" cy="92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Group 4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Lecture: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ThsTrịnh</a:t>
            </a: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Huy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Hiệp</a:t>
            </a:r>
            <a:endParaRPr lang="en-US" sz="3030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66294" y="3585171"/>
            <a:ext cx="10959085" cy="173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SWR302</a:t>
            </a:r>
          </a:p>
        </p:txBody>
      </p: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19934" y="5315343"/>
            <a:ext cx="10188069" cy="17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ASSIGNMENT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801504"/>
            <a:ext cx="9708992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Use Cases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Requirements Estimation Tool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Change Control Process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44898" y="3087509"/>
            <a:ext cx="4098901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Trần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Anh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Toàn</a:t>
            </a:r>
            <a:endParaRPr lang="en-US" sz="4599" dirty="0">
              <a:solidFill>
                <a:srgbClr val="FFFBFB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62375" y="3771900"/>
            <a:ext cx="12924646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 dirty="0"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Quality </a:t>
            </a:r>
            <a:r>
              <a:rPr lang="en-US" sz="4087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Attributtes</a:t>
            </a:r>
            <a:r>
              <a:rPr lang="en-US" sz="4087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(Request For Proposal)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Other Requitements (Request For Proposal)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Specify Report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 dirty="0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57600" y="3162300"/>
            <a:ext cx="4414852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Nguyễn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Như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Tài</a:t>
            </a:r>
            <a:endParaRPr lang="en-US" sz="4599" dirty="0">
              <a:solidFill>
                <a:srgbClr val="FFFBFB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64153" y="3273689"/>
            <a:ext cx="10434893" cy="265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Listening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2264153" y="1902799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598" y="6524705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050258" y="-3965468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15404" y="4643037"/>
            <a:ext cx="8457192" cy="10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594" y="4445106"/>
            <a:ext cx="2386241" cy="367439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870" y="4445106"/>
            <a:ext cx="2386241" cy="3674394"/>
            <a:chOff x="0" y="0"/>
            <a:chExt cx="862412" cy="132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90333" y="4445106"/>
            <a:ext cx="2386241" cy="3674394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4594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1" y="0"/>
                </a:lnTo>
                <a:lnTo>
                  <a:pt x="2386241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607870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0" y="0"/>
                </a:lnTo>
                <a:lnTo>
                  <a:pt x="2386240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290333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1" y="0"/>
                </a:lnTo>
                <a:lnTo>
                  <a:pt x="2386241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430437" y="9635987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6" y="0"/>
                </a:lnTo>
                <a:lnTo>
                  <a:pt x="1715126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003507" y="4445106"/>
            <a:ext cx="2386241" cy="3674394"/>
            <a:chOff x="0" y="0"/>
            <a:chExt cx="862412" cy="1327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85971" y="4445106"/>
            <a:ext cx="2386241" cy="3674394"/>
            <a:chOff x="0" y="0"/>
            <a:chExt cx="862412" cy="13279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003507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1" y="0"/>
                </a:lnTo>
                <a:lnTo>
                  <a:pt x="2386241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685971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0" y="0"/>
                </a:lnTo>
                <a:lnTo>
                  <a:pt x="2386240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3219296" y="4445106"/>
            <a:ext cx="2386241" cy="3674394"/>
            <a:chOff x="0" y="0"/>
            <a:chExt cx="862412" cy="13279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901759" y="4445106"/>
            <a:ext cx="2386241" cy="3674394"/>
            <a:chOff x="0" y="0"/>
            <a:chExt cx="862412" cy="13279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219296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1" y="0"/>
                </a:lnTo>
                <a:lnTo>
                  <a:pt x="2386241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5901759" y="8119500"/>
            <a:ext cx="2386241" cy="252705"/>
          </a:xfrm>
          <a:custGeom>
            <a:avLst/>
            <a:gdLst/>
            <a:ahLst/>
            <a:cxnLst/>
            <a:rect l="l" t="t" r="r" b="b"/>
            <a:pathLst>
              <a:path w="2386241" h="252705">
                <a:moveTo>
                  <a:pt x="0" y="0"/>
                </a:moveTo>
                <a:lnTo>
                  <a:pt x="2386241" y="0"/>
                </a:lnTo>
                <a:lnTo>
                  <a:pt x="2386241" y="252705"/>
                </a:lnTo>
                <a:lnTo>
                  <a:pt x="0" y="2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5438866" y="4445106"/>
            <a:ext cx="2040658" cy="2032687"/>
            <a:chOff x="0" y="0"/>
            <a:chExt cx="6502400" cy="6477000"/>
          </a:xfrm>
        </p:grpSpPr>
        <p:sp>
          <p:nvSpPr>
            <p:cNvPr id="38" name="Freeform 3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173" r="223" b="-484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00487" y="4498570"/>
            <a:ext cx="2040658" cy="2032687"/>
            <a:chOff x="0" y="0"/>
            <a:chExt cx="6502400" cy="6477000"/>
          </a:xfrm>
        </p:grpSpPr>
        <p:sp>
          <p:nvSpPr>
            <p:cNvPr id="41" name="Freeform 4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4833" r="223" b="-248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2763900" y="4498570"/>
            <a:ext cx="2040658" cy="2032687"/>
            <a:chOff x="0" y="0"/>
            <a:chExt cx="6502400" cy="6477000"/>
          </a:xfrm>
        </p:grpSpPr>
        <p:sp>
          <p:nvSpPr>
            <p:cNvPr id="44" name="Freeform 4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0139" r="223" b="-2952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8162349" y="4498570"/>
            <a:ext cx="2040658" cy="2032687"/>
            <a:chOff x="0" y="0"/>
            <a:chExt cx="6502400" cy="6477000"/>
          </a:xfrm>
        </p:grpSpPr>
        <p:sp>
          <p:nvSpPr>
            <p:cNvPr id="47" name="Freeform 4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24833" r="223" b="-248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10858762" y="4445106"/>
            <a:ext cx="2040658" cy="2032687"/>
            <a:chOff x="0" y="0"/>
            <a:chExt cx="6502400" cy="6477000"/>
          </a:xfrm>
        </p:grpSpPr>
        <p:sp>
          <p:nvSpPr>
            <p:cNvPr id="50" name="Freeform 5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t="-13097" r="223" b="-3656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3396061" y="4498570"/>
            <a:ext cx="2040658" cy="2032687"/>
            <a:chOff x="0" y="0"/>
            <a:chExt cx="6502400" cy="6477000"/>
          </a:xfrm>
        </p:grpSpPr>
        <p:sp>
          <p:nvSpPr>
            <p:cNvPr id="53" name="Freeform 5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5867" r="223" b="-43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>
            <a:off x="16053212" y="4445106"/>
            <a:ext cx="2040658" cy="2032687"/>
            <a:chOff x="0" y="0"/>
            <a:chExt cx="6502400" cy="6477000"/>
          </a:xfrm>
        </p:grpSpPr>
        <p:sp>
          <p:nvSpPr>
            <p:cNvPr id="56" name="Freeform 5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17791" r="223" b="-318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3919280" y="1626663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8919" y="6776722"/>
            <a:ext cx="207211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Tăng Tài Phát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11691" y="7581560"/>
            <a:ext cx="1746575" cy="23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</a:pPr>
            <a:r>
              <a:rPr lang="en-US" sz="1558" spc="77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Leader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038801" y="6776722"/>
            <a:ext cx="152437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Lưu Thế Vinh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755229" y="6776722"/>
            <a:ext cx="15243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 Đức Lộc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434439" y="6776722"/>
            <a:ext cx="152437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Như Tài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116902" y="6776722"/>
            <a:ext cx="152437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Thái Bình Dương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724796" y="6776722"/>
            <a:ext cx="152437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Trung Kien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6367537" y="6776722"/>
            <a:ext cx="152437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7" spc="103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Trần Anh Toàn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01445" y="4643037"/>
            <a:ext cx="11796525" cy="10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 OF EACH MEMBERS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781134"/>
            <a:ext cx="11770309" cy="41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Vision and Scope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Risk Management Plan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Requirements Review Checklists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System Features (Request For Proposal)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03410" y="3067138"/>
            <a:ext cx="3559390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Lưu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Thế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Vinh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781134"/>
            <a:ext cx="12244411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Draw Use Case Diagram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Data Requirements (Request For Proposal)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Modeling the Requirements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62061" y="3067138"/>
            <a:ext cx="2919739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Lê Đức Lộc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781134"/>
            <a:ext cx="12017667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Bussiness Rules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Introduction (Request For Proposal)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Quality Attributes (Request For Proposal)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03410" y="3067138"/>
            <a:ext cx="4626190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Thái Bình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Dương</a:t>
            </a:r>
            <a:endParaRPr lang="en-US" sz="4599" dirty="0">
              <a:solidFill>
                <a:srgbClr val="FFFBFB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781134"/>
            <a:ext cx="12883420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Overall Description (Request For Proposal)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Data Dictionaries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Change Control Board Charter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44898" y="3067138"/>
            <a:ext cx="6156301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Nguyễn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Tăng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Tài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Phát</a:t>
            </a:r>
            <a:endParaRPr lang="en-US" sz="4599" dirty="0">
              <a:solidFill>
                <a:srgbClr val="FFFBFB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3410" y="3781134"/>
            <a:ext cx="11048848" cy="339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9"/>
              </a:lnSpc>
            </a:pPr>
            <a:endParaRPr/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System Features (Request For Proposal)</a:t>
            </a:r>
          </a:p>
          <a:p>
            <a:pPr marL="882533" lvl="1" indent="-441267" algn="l">
              <a:lnSpc>
                <a:spcPts val="5641"/>
              </a:lnSpc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Requirements Prioritization Spreadsheet</a:t>
            </a:r>
          </a:p>
          <a:p>
            <a:pPr marL="882533" lvl="1" indent="-441267" algn="l">
              <a:lnSpc>
                <a:spcPts val="5641"/>
              </a:lnSpc>
              <a:spcBef>
                <a:spcPct val="0"/>
              </a:spcBef>
              <a:buFont typeface="Arial"/>
              <a:buChar char="•"/>
            </a:pPr>
            <a:r>
              <a:rPr lang="en-US" sz="4087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Action Plan</a:t>
            </a:r>
          </a:p>
          <a:p>
            <a:pPr algn="l">
              <a:lnSpc>
                <a:spcPts val="5089"/>
              </a:lnSpc>
              <a:spcBef>
                <a:spcPct val="0"/>
              </a:spcBef>
            </a:pPr>
            <a:endParaRPr lang="en-US" sz="4087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44899" y="3067138"/>
            <a:ext cx="5318101" cy="78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Nguyễn</a:t>
            </a:r>
            <a:r>
              <a:rPr lang="en-US" sz="4599" dirty="0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 Trung </a:t>
            </a:r>
            <a:r>
              <a:rPr lang="en-US" sz="4599" dirty="0" err="1">
                <a:solidFill>
                  <a:srgbClr val="FFFBFB"/>
                </a:solidFill>
                <a:latin typeface="Saira Bold"/>
                <a:ea typeface="Saira Bold"/>
                <a:cs typeface="Saira Bold"/>
                <a:sym typeface="Saira Bold"/>
              </a:rPr>
              <a:t>Kiên</a:t>
            </a:r>
            <a:endParaRPr lang="en-US" sz="4599" dirty="0">
              <a:solidFill>
                <a:srgbClr val="FFFBFB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161</Words>
  <Application>Microsoft Office PowerPoint</Application>
  <PresentationFormat>Tùy chỉnh</PresentationFormat>
  <Paragraphs>52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20" baseType="lpstr">
      <vt:lpstr>DM Sans Italics</vt:lpstr>
      <vt:lpstr>Calibri</vt:lpstr>
      <vt:lpstr>Arial</vt:lpstr>
      <vt:lpstr>Saira Bold</vt:lpstr>
      <vt:lpstr>Now Bold</vt:lpstr>
      <vt:lpstr>DM Sans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SWR302</dc:title>
  <cp:lastModifiedBy>Lê Đức Lộc</cp:lastModifiedBy>
  <cp:revision>2</cp:revision>
  <dcterms:created xsi:type="dcterms:W3CDTF">2006-08-16T00:00:00Z</dcterms:created>
  <dcterms:modified xsi:type="dcterms:W3CDTF">2024-07-17T15:40:30Z</dcterms:modified>
  <dc:identifier>DAGLB2e4my0</dc:identifier>
</cp:coreProperties>
</file>